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  <p:sldMasterId id="214748366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6858000" cx="12192000"/>
  <p:notesSz cx="6858000" cy="9144000"/>
  <p:embeddedFontLst>
    <p:embeddedFont>
      <p:font typeface="Century Gothic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7" roundtripDataSignature="AMtx7mivs2uvgnAbzAZYzmbEwRyXT3FIl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CenturyGothic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font" Target="fonts/CenturyGothic-italic.fntdata"/><Relationship Id="rId14" Type="http://schemas.openxmlformats.org/officeDocument/2006/relationships/font" Target="fonts/CenturyGothic-bold.fntdata"/><Relationship Id="rId17" Type="http://customschemas.google.com/relationships/presentationmetadata" Target="metadata"/><Relationship Id="rId16" Type="http://schemas.openxmlformats.org/officeDocument/2006/relationships/font" Target="fonts/CenturyGothic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7" name="Google Shape;247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8" name="Google Shape;18;p9"/>
          <p:cNvSpPr/>
          <p:nvPr/>
        </p:nvSpPr>
        <p:spPr>
          <a:xfrm>
            <a:off x="1" y="0"/>
            <a:ext cx="81153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rgbClr val="CAB4C3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9" name="Google Shape;19;p9"/>
          <p:cNvSpPr txBox="1"/>
          <p:nvPr>
            <p:ph type="ctrTitle"/>
          </p:nvPr>
        </p:nvSpPr>
        <p:spPr>
          <a:xfrm>
            <a:off x="649044" y="753034"/>
            <a:ext cx="6815446" cy="38873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500"/>
              <a:buFont typeface="Century Gothic"/>
              <a:buNone/>
              <a:defRPr sz="85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9"/>
          <p:cNvSpPr txBox="1"/>
          <p:nvPr>
            <p:ph idx="1" type="subTitle"/>
          </p:nvPr>
        </p:nvSpPr>
        <p:spPr>
          <a:xfrm>
            <a:off x="649045" y="4640424"/>
            <a:ext cx="6437555" cy="13031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800"/>
              <a:buNone/>
              <a:defRPr b="1"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lvl="2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lvl="3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lvl="4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lvl="5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lvl="6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lvl="7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lvl="8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21" name="Google Shape;21;p9"/>
          <p:cNvSpPr/>
          <p:nvPr>
            <p:ph idx="2" type="pic"/>
          </p:nvPr>
        </p:nvSpPr>
        <p:spPr>
          <a:xfrm>
            <a:off x="8113533" y="0"/>
            <a:ext cx="4082983" cy="68580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2" name="Google Shape;102;p21"/>
          <p:cNvSpPr txBox="1"/>
          <p:nvPr>
            <p:ph idx="1" type="body"/>
          </p:nvPr>
        </p:nvSpPr>
        <p:spPr>
          <a:xfrm>
            <a:off x="1066800" y="2103120"/>
            <a:ext cx="4754880" cy="3749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103" name="Google Shape;103;p21"/>
          <p:cNvSpPr txBox="1"/>
          <p:nvPr>
            <p:ph idx="2" type="body"/>
          </p:nvPr>
        </p:nvSpPr>
        <p:spPr>
          <a:xfrm>
            <a:off x="6370320" y="2103120"/>
            <a:ext cx="4754880" cy="3749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104" name="Google Shape;104;p21"/>
          <p:cNvSpPr txBox="1"/>
          <p:nvPr>
            <p:ph idx="10" type="dt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1" type="ftr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21"/>
          <p:cNvSpPr txBox="1"/>
          <p:nvPr>
            <p:ph idx="12" type="sldNum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2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1069848" y="2074334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b="0" sz="1900">
                <a:solidFill>
                  <a:schemeClr val="dk2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10" name="Google Shape;110;p22"/>
          <p:cNvSpPr txBox="1"/>
          <p:nvPr>
            <p:ph idx="2" type="body"/>
          </p:nvPr>
        </p:nvSpPr>
        <p:spPr>
          <a:xfrm>
            <a:off x="1069848" y="2755898"/>
            <a:ext cx="475488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111" name="Google Shape;111;p22"/>
          <p:cNvSpPr txBox="1"/>
          <p:nvPr>
            <p:ph idx="3" type="body"/>
          </p:nvPr>
        </p:nvSpPr>
        <p:spPr>
          <a:xfrm>
            <a:off x="6373368" y="2074334"/>
            <a:ext cx="4754880" cy="6400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b="0" sz="1900">
                <a:solidFill>
                  <a:schemeClr val="dk2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900"/>
              <a:buNone/>
              <a:defRPr b="1" sz="19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b="1" sz="18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b="1" sz="1600"/>
            </a:lvl9pPr>
          </a:lstStyle>
          <a:p/>
        </p:txBody>
      </p:sp>
      <p:sp>
        <p:nvSpPr>
          <p:cNvPr id="112" name="Google Shape;112;p22"/>
          <p:cNvSpPr txBox="1"/>
          <p:nvPr>
            <p:ph idx="4" type="body"/>
          </p:nvPr>
        </p:nvSpPr>
        <p:spPr>
          <a:xfrm>
            <a:off x="6373368" y="2756581"/>
            <a:ext cx="475488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113" name="Google Shape;113;p22"/>
          <p:cNvSpPr txBox="1"/>
          <p:nvPr>
            <p:ph idx="10" type="dt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22"/>
          <p:cNvSpPr txBox="1"/>
          <p:nvPr>
            <p:ph idx="11" type="ftr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2"/>
          <p:cNvSpPr txBox="1"/>
          <p:nvPr>
            <p:ph idx="12" type="sldNum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3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0" type="dt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3"/>
          <p:cNvSpPr txBox="1"/>
          <p:nvPr>
            <p:ph idx="11" type="ftr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0" name="Google Shape;120;p23"/>
          <p:cNvSpPr txBox="1"/>
          <p:nvPr>
            <p:ph idx="12" type="sldNum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showMasterSp="0" type="objTx">
  <p:cSld name="OBJECT_WITH_CAPTION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5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5"/>
          <p:cNvSpPr txBox="1"/>
          <p:nvPr>
            <p:ph type="title"/>
          </p:nvPr>
        </p:nvSpPr>
        <p:spPr>
          <a:xfrm>
            <a:off x="9296400" y="607392"/>
            <a:ext cx="2430780" cy="16459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entury Gothic"/>
              <a:buNone/>
              <a:defRPr b="0" sz="2800" cap="non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1" type="body"/>
          </p:nvPr>
        </p:nvSpPr>
        <p:spPr>
          <a:xfrm>
            <a:off x="685800" y="609600"/>
            <a:ext cx="7772400" cy="53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 sz="1800"/>
            </a:lvl1pPr>
            <a:lvl2pPr indent="-3302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Char char="◦"/>
              <a:defRPr sz="1600"/>
            </a:lvl2pPr>
            <a:lvl3pPr indent="-3175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3pPr>
            <a:lvl4pPr indent="-3175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4pPr>
            <a:lvl5pPr indent="-3175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5pPr>
            <a:lvl6pPr indent="-3175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6pPr>
            <a:lvl7pPr indent="-3175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7pPr>
            <a:lvl8pPr indent="-3175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8pPr>
            <a:lvl9pPr indent="-3175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Char char="◦"/>
              <a:defRPr sz="1400"/>
            </a:lvl9pPr>
          </a:lstStyle>
          <a:p/>
        </p:txBody>
      </p:sp>
      <p:sp>
        <p:nvSpPr>
          <p:cNvPr id="130" name="Google Shape;130;p25"/>
          <p:cNvSpPr txBox="1"/>
          <p:nvPr>
            <p:ph idx="2" type="body"/>
          </p:nvPr>
        </p:nvSpPr>
        <p:spPr>
          <a:xfrm>
            <a:off x="9296400" y="2286000"/>
            <a:ext cx="2430780" cy="3505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31" name="Google Shape;131;p25"/>
          <p:cNvSpPr txBox="1"/>
          <p:nvPr>
            <p:ph idx="10" type="dt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5"/>
          <p:cNvSpPr txBox="1"/>
          <p:nvPr>
            <p:ph idx="11" type="ftr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3" name="Google Shape;133;p25"/>
          <p:cNvSpPr txBox="1"/>
          <p:nvPr>
            <p:ph idx="12" type="sldNum"/>
          </p:nvPr>
        </p:nvSpPr>
        <p:spPr>
          <a:xfrm>
            <a:off x="10393677" y="6223002"/>
            <a:ext cx="14630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34" name="Google Shape;134;p25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cap="sq" cmpd="sng" w="952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showMasterSp="0" type="picTx">
  <p:cSld name="PICTURE_WITH_CAPTION_TEX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6"/>
          <p:cNvSpPr txBox="1"/>
          <p:nvPr>
            <p:ph type="title"/>
          </p:nvPr>
        </p:nvSpPr>
        <p:spPr>
          <a:xfrm>
            <a:off x="9296400" y="603504"/>
            <a:ext cx="2432304" cy="16459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Century Gothic"/>
              <a:buNone/>
              <a:defRPr b="0" sz="2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6"/>
          <p:cNvSpPr/>
          <p:nvPr>
            <p:ph idx="2" type="pic"/>
          </p:nvPr>
        </p:nvSpPr>
        <p:spPr>
          <a:xfrm>
            <a:off x="228599" y="237744"/>
            <a:ext cx="8531352" cy="6382512"/>
          </a:xfrm>
          <a:prstGeom prst="rect">
            <a:avLst/>
          </a:prstGeom>
          <a:solidFill>
            <a:srgbClr val="76CEEF"/>
          </a:solidFill>
          <a:ln>
            <a:noFill/>
          </a:ln>
        </p:spPr>
      </p:sp>
      <p:sp>
        <p:nvSpPr>
          <p:cNvPr id="139" name="Google Shape;139;p26"/>
          <p:cNvSpPr txBox="1"/>
          <p:nvPr>
            <p:ph idx="1" type="body"/>
          </p:nvPr>
        </p:nvSpPr>
        <p:spPr>
          <a:xfrm>
            <a:off x="9296400" y="2286000"/>
            <a:ext cx="2432304" cy="350215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1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FFFFFF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200"/>
              <a:buNone/>
              <a:defRPr sz="1200"/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000"/>
              <a:buNone/>
              <a:defRPr sz="1000"/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900"/>
              <a:buNone/>
              <a:defRPr sz="900"/>
            </a:lvl9pPr>
          </a:lstStyle>
          <a:p/>
        </p:txBody>
      </p:sp>
      <p:sp>
        <p:nvSpPr>
          <p:cNvPr id="140" name="Google Shape;140;p26"/>
          <p:cNvSpPr txBox="1"/>
          <p:nvPr>
            <p:ph idx="10" type="dt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11" type="ftr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0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6"/>
          <p:cNvSpPr txBox="1"/>
          <p:nvPr>
            <p:ph idx="12" type="sldNum"/>
          </p:nvPr>
        </p:nvSpPr>
        <p:spPr>
          <a:xfrm>
            <a:off x="10396728" y="6227064"/>
            <a:ext cx="14630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43" name="Google Shape;143;p26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cap="sq" cmpd="sng" w="9525">
            <a:solidFill>
              <a:srgbClr val="FFFF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7"/>
          <p:cNvSpPr txBox="1"/>
          <p:nvPr>
            <p:ph idx="1" type="body"/>
          </p:nvPr>
        </p:nvSpPr>
        <p:spPr>
          <a:xfrm rot="5400000">
            <a:off x="4130040" y="-960120"/>
            <a:ext cx="3931920" cy="10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47" name="Google Shape;147;p27"/>
          <p:cNvSpPr txBox="1"/>
          <p:nvPr>
            <p:ph idx="10" type="dt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8" name="Google Shape;148;p27"/>
          <p:cNvSpPr txBox="1"/>
          <p:nvPr>
            <p:ph idx="11" type="ftr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7"/>
          <p:cNvSpPr txBox="1"/>
          <p:nvPr>
            <p:ph idx="12" type="sldNum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 txBox="1"/>
          <p:nvPr>
            <p:ph type="title"/>
          </p:nvPr>
        </p:nvSpPr>
        <p:spPr>
          <a:xfrm rot="5400000">
            <a:off x="7543800" y="2209800"/>
            <a:ext cx="5257800" cy="236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8"/>
          <p:cNvSpPr txBox="1"/>
          <p:nvPr>
            <p:ph idx="1" type="body"/>
          </p:nvPr>
        </p:nvSpPr>
        <p:spPr>
          <a:xfrm rot="5400000">
            <a:off x="2247900" y="-647700"/>
            <a:ext cx="5257800" cy="80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53" name="Google Shape;153;p28"/>
          <p:cNvSpPr txBox="1"/>
          <p:nvPr>
            <p:ph idx="10" type="dt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4" name="Google Shape;154;p28"/>
          <p:cNvSpPr txBox="1"/>
          <p:nvPr>
            <p:ph idx="11" type="ftr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8"/>
          <p:cNvSpPr txBox="1"/>
          <p:nvPr>
            <p:ph idx="12" type="sldNum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Summary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 txBox="1"/>
          <p:nvPr>
            <p:ph type="title"/>
          </p:nvPr>
        </p:nvSpPr>
        <p:spPr>
          <a:xfrm>
            <a:off x="647698" y="484494"/>
            <a:ext cx="5800867" cy="15694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entury Gothic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15"/>
          <p:cNvSpPr txBox="1"/>
          <p:nvPr>
            <p:ph idx="1" type="body"/>
          </p:nvPr>
        </p:nvSpPr>
        <p:spPr>
          <a:xfrm>
            <a:off x="647702" y="2156346"/>
            <a:ext cx="5800866" cy="3963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59" name="Google Shape;159;p15"/>
          <p:cNvSpPr txBox="1"/>
          <p:nvPr>
            <p:ph idx="11" type="ftr"/>
          </p:nvPr>
        </p:nvSpPr>
        <p:spPr>
          <a:xfrm>
            <a:off x="199277" y="6356350"/>
            <a:ext cx="38774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15"/>
          <p:cNvSpPr/>
          <p:nvPr>
            <p:ph idx="2" type="pic"/>
          </p:nvPr>
        </p:nvSpPr>
        <p:spPr>
          <a:xfrm>
            <a:off x="6700838" y="665163"/>
            <a:ext cx="2214562" cy="2513012"/>
          </a:xfrm>
          <a:prstGeom prst="rect">
            <a:avLst/>
          </a:prstGeom>
          <a:noFill/>
          <a:ln>
            <a:noFill/>
          </a:ln>
        </p:spPr>
      </p:sp>
      <p:sp>
        <p:nvSpPr>
          <p:cNvPr id="161" name="Google Shape;161;p15"/>
          <p:cNvSpPr/>
          <p:nvPr>
            <p:ph idx="3" type="pic"/>
          </p:nvPr>
        </p:nvSpPr>
        <p:spPr>
          <a:xfrm>
            <a:off x="9329737" y="665579"/>
            <a:ext cx="2214562" cy="2513012"/>
          </a:xfrm>
          <a:prstGeom prst="rect">
            <a:avLst/>
          </a:prstGeom>
          <a:noFill/>
          <a:ln>
            <a:noFill/>
          </a:ln>
        </p:spPr>
      </p:sp>
      <p:sp>
        <p:nvSpPr>
          <p:cNvPr id="162" name="Google Shape;162;p15"/>
          <p:cNvSpPr/>
          <p:nvPr>
            <p:ph idx="4" type="pic"/>
          </p:nvPr>
        </p:nvSpPr>
        <p:spPr>
          <a:xfrm>
            <a:off x="6700854" y="3607271"/>
            <a:ext cx="2214562" cy="2513012"/>
          </a:xfrm>
          <a:prstGeom prst="rect">
            <a:avLst/>
          </a:prstGeom>
          <a:noFill/>
          <a:ln>
            <a:noFill/>
          </a:ln>
        </p:spPr>
      </p:sp>
      <p:sp>
        <p:nvSpPr>
          <p:cNvPr id="163" name="Google Shape;163;p15"/>
          <p:cNvSpPr/>
          <p:nvPr>
            <p:ph idx="5" type="pic"/>
          </p:nvPr>
        </p:nvSpPr>
        <p:spPr>
          <a:xfrm>
            <a:off x="9324845" y="3607271"/>
            <a:ext cx="2214562" cy="2513012"/>
          </a:xfrm>
          <a:prstGeom prst="rect">
            <a:avLst/>
          </a:prstGeom>
          <a:noFill/>
          <a:ln>
            <a:noFill/>
          </a:ln>
        </p:spPr>
      </p:sp>
      <p:sp>
        <p:nvSpPr>
          <p:cNvPr id="164" name="Google Shape;164;p15"/>
          <p:cNvSpPr txBox="1"/>
          <p:nvPr>
            <p:ph idx="10" type="dt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5" name="Google Shape;165;p15"/>
          <p:cNvSpPr txBox="1"/>
          <p:nvPr>
            <p:ph idx="12" type="sldNum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8" name="Google Shape;168;p29"/>
          <p:cNvSpPr/>
          <p:nvPr/>
        </p:nvSpPr>
        <p:spPr>
          <a:xfrm>
            <a:off x="0" y="0"/>
            <a:ext cx="40767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69" name="Google Shape;169;p29"/>
          <p:cNvSpPr txBox="1"/>
          <p:nvPr>
            <p:ph type="title"/>
          </p:nvPr>
        </p:nvSpPr>
        <p:spPr>
          <a:xfrm>
            <a:off x="532264" y="776941"/>
            <a:ext cx="3209008" cy="516665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9"/>
          <p:cNvSpPr txBox="1"/>
          <p:nvPr>
            <p:ph idx="11" type="ftr"/>
          </p:nvPr>
        </p:nvSpPr>
        <p:spPr>
          <a:xfrm>
            <a:off x="199277" y="6356350"/>
            <a:ext cx="3749040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9"/>
          <p:cNvSpPr/>
          <p:nvPr>
            <p:ph idx="2" type="pic"/>
          </p:nvPr>
        </p:nvSpPr>
        <p:spPr>
          <a:xfrm>
            <a:off x="4076700" y="0"/>
            <a:ext cx="4038600" cy="3429000"/>
          </a:xfrm>
          <a:prstGeom prst="rect">
            <a:avLst/>
          </a:prstGeom>
          <a:noFill/>
          <a:ln>
            <a:noFill/>
          </a:ln>
        </p:spPr>
      </p:sp>
      <p:sp>
        <p:nvSpPr>
          <p:cNvPr id="172" name="Google Shape;172;p29"/>
          <p:cNvSpPr/>
          <p:nvPr>
            <p:ph idx="3" type="pic"/>
          </p:nvPr>
        </p:nvSpPr>
        <p:spPr>
          <a:xfrm>
            <a:off x="8115300" y="0"/>
            <a:ext cx="4076701" cy="3429000"/>
          </a:xfrm>
          <a:prstGeom prst="rect">
            <a:avLst/>
          </a:prstGeom>
          <a:noFill/>
          <a:ln>
            <a:noFill/>
          </a:ln>
        </p:spPr>
      </p:sp>
      <p:sp>
        <p:nvSpPr>
          <p:cNvPr id="173" name="Google Shape;173;p29"/>
          <p:cNvSpPr txBox="1"/>
          <p:nvPr>
            <p:ph idx="1" type="body"/>
          </p:nvPr>
        </p:nvSpPr>
        <p:spPr>
          <a:xfrm>
            <a:off x="4864100" y="3841750"/>
            <a:ext cx="6599238" cy="229608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Font typeface="Arial"/>
              <a:buChar char="•"/>
              <a:defRPr sz="2000"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74" name="Google Shape;174;p29"/>
          <p:cNvSpPr txBox="1"/>
          <p:nvPr>
            <p:ph idx="10" type="dt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5" name="Google Shape;175;p29"/>
          <p:cNvSpPr txBox="1"/>
          <p:nvPr>
            <p:ph idx="12" type="sldNum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roduction">
  <p:cSld name="Introduction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0"/>
          <p:cNvSpPr/>
          <p:nvPr/>
        </p:nvSpPr>
        <p:spPr>
          <a:xfrm>
            <a:off x="0" y="0"/>
            <a:ext cx="12192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24" name="Google Shape;24;p10"/>
          <p:cNvSpPr txBox="1"/>
          <p:nvPr>
            <p:ph type="title"/>
          </p:nvPr>
        </p:nvSpPr>
        <p:spPr>
          <a:xfrm>
            <a:off x="649045" y="365124"/>
            <a:ext cx="9523655" cy="15013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0"/>
          <p:cNvSpPr/>
          <p:nvPr>
            <p:ph idx="2" type="pic"/>
          </p:nvPr>
        </p:nvSpPr>
        <p:spPr>
          <a:xfrm>
            <a:off x="0" y="2286000"/>
            <a:ext cx="5067300" cy="4572000"/>
          </a:xfrm>
          <a:prstGeom prst="rect">
            <a:avLst/>
          </a:prstGeom>
          <a:noFill/>
          <a:ln>
            <a:noFill/>
          </a:ln>
        </p:spPr>
      </p:sp>
      <p:sp>
        <p:nvSpPr>
          <p:cNvPr id="26" name="Google Shape;26;p10"/>
          <p:cNvSpPr txBox="1"/>
          <p:nvPr>
            <p:ph idx="11" type="ftr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0"/>
          <p:cNvSpPr txBox="1"/>
          <p:nvPr>
            <p:ph idx="1" type="body"/>
          </p:nvPr>
        </p:nvSpPr>
        <p:spPr>
          <a:xfrm>
            <a:off x="5819887" y="2899186"/>
            <a:ext cx="5610113" cy="328435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28" name="Google Shape;28;p10"/>
          <p:cNvSpPr txBox="1"/>
          <p:nvPr>
            <p:ph idx="10" type="dt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0"/>
          <p:cNvSpPr txBox="1"/>
          <p:nvPr>
            <p:ph idx="12" type="sldNum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Team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/>
          <p:nvPr/>
        </p:nvSpPr>
        <p:spPr>
          <a:xfrm>
            <a:off x="0" y="0"/>
            <a:ext cx="12192000" cy="11504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178" name="Google Shape;178;p30"/>
          <p:cNvSpPr txBox="1"/>
          <p:nvPr>
            <p:ph type="title"/>
          </p:nvPr>
        </p:nvSpPr>
        <p:spPr>
          <a:xfrm>
            <a:off x="1002983" y="194783"/>
            <a:ext cx="9421177" cy="76949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9" name="Google Shape;179;p30"/>
          <p:cNvSpPr txBox="1"/>
          <p:nvPr>
            <p:ph idx="1" type="body"/>
          </p:nvPr>
        </p:nvSpPr>
        <p:spPr>
          <a:xfrm>
            <a:off x="931863" y="1695450"/>
            <a:ext cx="10328275" cy="43148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80" name="Google Shape;180;p30"/>
          <p:cNvSpPr txBox="1"/>
          <p:nvPr>
            <p:ph idx="11" type="ftr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1" name="Google Shape;181;p30"/>
          <p:cNvSpPr txBox="1"/>
          <p:nvPr>
            <p:ph idx="10" type="dt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2" name="Google Shape;182;p30"/>
          <p:cNvSpPr txBox="1"/>
          <p:nvPr>
            <p:ph idx="12" type="sldNum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mmary">
  <p:cSld name="Summary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6"/>
          <p:cNvSpPr txBox="1"/>
          <p:nvPr>
            <p:ph type="title"/>
          </p:nvPr>
        </p:nvSpPr>
        <p:spPr>
          <a:xfrm>
            <a:off x="647698" y="484494"/>
            <a:ext cx="5800867" cy="156949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Century Gothic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16"/>
          <p:cNvSpPr txBox="1"/>
          <p:nvPr>
            <p:ph idx="1" type="body"/>
          </p:nvPr>
        </p:nvSpPr>
        <p:spPr>
          <a:xfrm>
            <a:off x="647702" y="2156346"/>
            <a:ext cx="5800866" cy="39639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193" name="Google Shape;193;p16"/>
          <p:cNvSpPr txBox="1"/>
          <p:nvPr>
            <p:ph idx="11" type="ftr"/>
          </p:nvPr>
        </p:nvSpPr>
        <p:spPr>
          <a:xfrm>
            <a:off x="199277" y="6356350"/>
            <a:ext cx="3877423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4" name="Google Shape;194;p16"/>
          <p:cNvSpPr/>
          <p:nvPr>
            <p:ph idx="2" type="pic"/>
          </p:nvPr>
        </p:nvSpPr>
        <p:spPr>
          <a:xfrm>
            <a:off x="6700838" y="665163"/>
            <a:ext cx="2214562" cy="2513012"/>
          </a:xfrm>
          <a:prstGeom prst="rect">
            <a:avLst/>
          </a:prstGeom>
          <a:noFill/>
          <a:ln>
            <a:noFill/>
          </a:ln>
        </p:spPr>
      </p:sp>
      <p:sp>
        <p:nvSpPr>
          <p:cNvPr id="195" name="Google Shape;195;p16"/>
          <p:cNvSpPr/>
          <p:nvPr>
            <p:ph idx="3" type="pic"/>
          </p:nvPr>
        </p:nvSpPr>
        <p:spPr>
          <a:xfrm>
            <a:off x="9329737" y="665579"/>
            <a:ext cx="2214562" cy="2513012"/>
          </a:xfrm>
          <a:prstGeom prst="rect">
            <a:avLst/>
          </a:prstGeom>
          <a:noFill/>
          <a:ln>
            <a:noFill/>
          </a:ln>
        </p:spPr>
      </p:sp>
      <p:sp>
        <p:nvSpPr>
          <p:cNvPr id="196" name="Google Shape;196;p16"/>
          <p:cNvSpPr/>
          <p:nvPr>
            <p:ph idx="4" type="pic"/>
          </p:nvPr>
        </p:nvSpPr>
        <p:spPr>
          <a:xfrm>
            <a:off x="6700854" y="3607271"/>
            <a:ext cx="2214562" cy="2513012"/>
          </a:xfrm>
          <a:prstGeom prst="rect">
            <a:avLst/>
          </a:prstGeom>
          <a:noFill/>
          <a:ln>
            <a:noFill/>
          </a:ln>
        </p:spPr>
      </p:sp>
      <p:sp>
        <p:nvSpPr>
          <p:cNvPr id="197" name="Google Shape;197;p16"/>
          <p:cNvSpPr/>
          <p:nvPr>
            <p:ph idx="5" type="pic"/>
          </p:nvPr>
        </p:nvSpPr>
        <p:spPr>
          <a:xfrm>
            <a:off x="9324845" y="3607271"/>
            <a:ext cx="2214562" cy="2513012"/>
          </a:xfrm>
          <a:prstGeom prst="rect">
            <a:avLst/>
          </a:prstGeom>
          <a:noFill/>
          <a:ln>
            <a:noFill/>
          </a:ln>
        </p:spPr>
      </p:sp>
      <p:sp>
        <p:nvSpPr>
          <p:cNvPr id="198" name="Google Shape;198;p16"/>
          <p:cNvSpPr txBox="1"/>
          <p:nvPr>
            <p:ph idx="10" type="dt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9" name="Google Shape;199;p16"/>
          <p:cNvSpPr txBox="1"/>
          <p:nvPr>
            <p:ph idx="12" type="sldNum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2 Columns">
  <p:cSld name="Content 2 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11"/>
          <p:cNvSpPr/>
          <p:nvPr/>
        </p:nvSpPr>
        <p:spPr>
          <a:xfrm>
            <a:off x="0" y="0"/>
            <a:ext cx="12192000" cy="11504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32" name="Google Shape;32;p11"/>
          <p:cNvSpPr txBox="1"/>
          <p:nvPr>
            <p:ph type="title"/>
          </p:nvPr>
        </p:nvSpPr>
        <p:spPr>
          <a:xfrm>
            <a:off x="1249680" y="190500"/>
            <a:ext cx="10036292" cy="773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11"/>
          <p:cNvSpPr txBox="1"/>
          <p:nvPr>
            <p:ph idx="1" type="body"/>
          </p:nvPr>
        </p:nvSpPr>
        <p:spPr>
          <a:xfrm>
            <a:off x="1209243" y="1764139"/>
            <a:ext cx="4756714" cy="597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4" name="Google Shape;34;p11"/>
          <p:cNvSpPr txBox="1"/>
          <p:nvPr>
            <p:ph idx="2" type="body"/>
          </p:nvPr>
        </p:nvSpPr>
        <p:spPr>
          <a:xfrm>
            <a:off x="1209243" y="2374900"/>
            <a:ext cx="4756714" cy="33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  <a:defRPr sz="2000"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5" name="Google Shape;35;p11"/>
          <p:cNvSpPr txBox="1"/>
          <p:nvPr>
            <p:ph idx="3" type="body"/>
          </p:nvPr>
        </p:nvSpPr>
        <p:spPr>
          <a:xfrm>
            <a:off x="6257467" y="1764031"/>
            <a:ext cx="4756714" cy="597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6" name="Google Shape;36;p11"/>
          <p:cNvSpPr txBox="1"/>
          <p:nvPr>
            <p:ph idx="4" type="body"/>
          </p:nvPr>
        </p:nvSpPr>
        <p:spPr>
          <a:xfrm>
            <a:off x="6257467" y="2374900"/>
            <a:ext cx="4756714" cy="33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  <a:defRPr sz="2000"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37" name="Google Shape;37;p11"/>
          <p:cNvSpPr txBox="1"/>
          <p:nvPr>
            <p:ph idx="11" type="ftr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1"/>
          <p:cNvSpPr txBox="1"/>
          <p:nvPr>
            <p:ph idx="10" type="dt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1"/>
          <p:cNvSpPr txBox="1"/>
          <p:nvPr>
            <p:ph idx="12" type="sldNum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meline">
  <p:cSld name="Timeline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/>
          <p:nvPr/>
        </p:nvSpPr>
        <p:spPr>
          <a:xfrm>
            <a:off x="0" y="0"/>
            <a:ext cx="12192000" cy="11504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2" name="Google Shape;42;p12"/>
          <p:cNvSpPr txBox="1"/>
          <p:nvPr>
            <p:ph type="title"/>
          </p:nvPr>
        </p:nvSpPr>
        <p:spPr>
          <a:xfrm>
            <a:off x="1000759" y="194783"/>
            <a:ext cx="10022841" cy="76089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2"/>
          <p:cNvSpPr txBox="1"/>
          <p:nvPr>
            <p:ph idx="1" type="body"/>
          </p:nvPr>
        </p:nvSpPr>
        <p:spPr>
          <a:xfrm>
            <a:off x="646112" y="1560513"/>
            <a:ext cx="10899776" cy="43418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44" name="Google Shape;44;p12"/>
          <p:cNvSpPr txBox="1"/>
          <p:nvPr>
            <p:ph idx="11" type="ftr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5" name="Google Shape;45;p12"/>
          <p:cNvSpPr txBox="1"/>
          <p:nvPr>
            <p:ph idx="10" type="dt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12"/>
          <p:cNvSpPr txBox="1"/>
          <p:nvPr>
            <p:ph idx="12" type="sldNum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3 Columns">
  <p:cSld name="Content 3 Columns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3"/>
          <p:cNvSpPr/>
          <p:nvPr/>
        </p:nvSpPr>
        <p:spPr>
          <a:xfrm>
            <a:off x="0" y="0"/>
            <a:ext cx="12192000" cy="115046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entury Gothic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Avenir"/>
              <a:ea typeface="Avenir"/>
              <a:cs typeface="Avenir"/>
              <a:sym typeface="Avenir"/>
            </a:endParaRPr>
          </a:p>
        </p:txBody>
      </p:sp>
      <p:sp>
        <p:nvSpPr>
          <p:cNvPr id="49" name="Google Shape;49;p13"/>
          <p:cNvSpPr txBox="1"/>
          <p:nvPr>
            <p:ph type="title"/>
          </p:nvPr>
        </p:nvSpPr>
        <p:spPr>
          <a:xfrm>
            <a:off x="1879600" y="183988"/>
            <a:ext cx="9406372" cy="8033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Century Gothic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idx="1" type="body"/>
          </p:nvPr>
        </p:nvSpPr>
        <p:spPr>
          <a:xfrm>
            <a:off x="851300" y="1764193"/>
            <a:ext cx="3327366" cy="597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1" name="Google Shape;51;p13"/>
          <p:cNvSpPr txBox="1"/>
          <p:nvPr>
            <p:ph idx="2" type="body"/>
          </p:nvPr>
        </p:nvSpPr>
        <p:spPr>
          <a:xfrm>
            <a:off x="851193" y="2374899"/>
            <a:ext cx="3327366" cy="34855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  <a:defRPr sz="2000"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2" name="Google Shape;52;p13"/>
          <p:cNvSpPr txBox="1"/>
          <p:nvPr>
            <p:ph idx="3" type="body"/>
          </p:nvPr>
        </p:nvSpPr>
        <p:spPr>
          <a:xfrm>
            <a:off x="4432317" y="1764193"/>
            <a:ext cx="3327366" cy="597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4" type="body"/>
          </p:nvPr>
        </p:nvSpPr>
        <p:spPr>
          <a:xfrm>
            <a:off x="4432317" y="2374899"/>
            <a:ext cx="3327366" cy="34855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  <a:defRPr sz="2000"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5" type="body"/>
          </p:nvPr>
        </p:nvSpPr>
        <p:spPr>
          <a:xfrm>
            <a:off x="8025393" y="1764193"/>
            <a:ext cx="3327366" cy="59760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None/>
              <a:defRPr b="1" sz="2400">
                <a:solidFill>
                  <a:schemeClr val="accent2"/>
                </a:solidFill>
              </a:defRPr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6" type="body"/>
          </p:nvPr>
        </p:nvSpPr>
        <p:spPr>
          <a:xfrm>
            <a:off x="8025393" y="2374899"/>
            <a:ext cx="3327366" cy="348557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556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000"/>
              <a:buChar char="◦"/>
              <a:defRPr sz="2000"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1" type="ftr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10" type="dt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12" type="sldNum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venir"/>
              <a:buNone/>
              <a:defRPr b="0" i="0" sz="1050" u="none" cap="none" strike="noStrike">
                <a:solidFill>
                  <a:srgbClr val="000000"/>
                </a:solidFill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Quote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7"/>
          <p:cNvSpPr/>
          <p:nvPr>
            <p:ph idx="2" type="pic"/>
          </p:nvPr>
        </p:nvSpPr>
        <p:spPr>
          <a:xfrm>
            <a:off x="-2" y="0"/>
            <a:ext cx="12192000" cy="6858000"/>
          </a:xfrm>
          <a:prstGeom prst="rect">
            <a:avLst/>
          </a:prstGeom>
          <a:noFill/>
          <a:ln>
            <a:noFill/>
          </a:ln>
        </p:spPr>
      </p:sp>
      <p:sp>
        <p:nvSpPr>
          <p:cNvPr id="61" name="Google Shape;61;p17"/>
          <p:cNvSpPr txBox="1"/>
          <p:nvPr>
            <p:ph type="ctrTitle"/>
          </p:nvPr>
        </p:nvSpPr>
        <p:spPr>
          <a:xfrm>
            <a:off x="1177636" y="-2"/>
            <a:ext cx="11014364" cy="410094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38000">
                <a:srgbClr val="000000">
                  <a:alpha val="20000"/>
                </a:srgbClr>
              </a:gs>
              <a:gs pos="77000">
                <a:srgbClr val="000000">
                  <a:alpha val="29803"/>
                </a:srgbClr>
              </a:gs>
              <a:gs pos="100000">
                <a:srgbClr val="000000">
                  <a:alpha val="29803"/>
                </a:srgbClr>
              </a:gs>
            </a:gsLst>
            <a:lin ang="21593999" scaled="0"/>
          </a:gradFill>
          <a:ln>
            <a:noFill/>
          </a:ln>
        </p:spPr>
        <p:txBody>
          <a:bodyPr anchorCtr="0" anchor="ctr" bIns="45700" lIns="91425" spcFirstLastPara="1" rIns="731500" wrap="square" tIns="45700">
            <a:norm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17"/>
          <p:cNvSpPr txBox="1"/>
          <p:nvPr>
            <p:ph idx="1" type="subTitle"/>
          </p:nvPr>
        </p:nvSpPr>
        <p:spPr>
          <a:xfrm>
            <a:off x="3241963" y="4089656"/>
            <a:ext cx="8950035" cy="279656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33000">
                <a:srgbClr val="000000">
                  <a:alpha val="20000"/>
                </a:srgbClr>
              </a:gs>
              <a:gs pos="77000">
                <a:srgbClr val="000000">
                  <a:alpha val="29803"/>
                </a:srgbClr>
              </a:gs>
              <a:gs pos="100000">
                <a:srgbClr val="000000">
                  <a:alpha val="29803"/>
                </a:srgbClr>
              </a:gs>
            </a:gsLst>
            <a:lin ang="21593999" scaled="0"/>
          </a:gradFill>
          <a:ln>
            <a:noFill/>
          </a:ln>
        </p:spPr>
        <p:txBody>
          <a:bodyPr anchorCtr="0" anchor="t" bIns="45700" lIns="91425" spcFirstLastPara="1" rIns="731500" wrap="square" tIns="640075">
            <a:normAutofit/>
          </a:bodyPr>
          <a:lstStyle>
            <a:lvl1pPr lvl="0" algn="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800"/>
              <a:buNone/>
              <a:defRPr b="1" sz="28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lvl="2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lvl="3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lvl="4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lvl="5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lvl="6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lvl="7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lvl="8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63" name="Google Shape;63;p17"/>
          <p:cNvSpPr txBox="1"/>
          <p:nvPr>
            <p:ph idx="11" type="ftr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7"/>
          <p:cNvSpPr txBox="1"/>
          <p:nvPr>
            <p:ph idx="10" type="dt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17"/>
          <p:cNvSpPr txBox="1"/>
          <p:nvPr>
            <p:ph idx="12" type="sldNum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algn="r">
              <a:spcBef>
                <a:spcPts val="0"/>
              </a:spcBef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showMasterSp="0" type="title">
  <p:cSld name="TITLE">
    <p:bg>
      <p:bgPr>
        <a:gradFill>
          <a:gsLst>
            <a:gs pos="0">
              <a:srgbClr val="E1DBC9"/>
            </a:gs>
            <a:gs pos="77000">
              <a:srgbClr val="C8C1B0"/>
            </a:gs>
            <a:gs pos="100000">
              <a:srgbClr val="C0BAAA"/>
            </a:gs>
          </a:gsLst>
          <a:lin ang="5400000" scaled="0"/>
        </a:gra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alphaModFix amt="45000"/>
            </a:blip>
            <a:tile algn="tl" flip="none" tx="-44450" sx="85000" ty="38100" sy="85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8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ctr">
              <a:srgbClr val="000000">
                <a:alpha val="6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8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cap="sq" cmpd="sng" w="9525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8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" name="Google Shape;71;p18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72" name="Google Shape;72;p18"/>
            <p:cNvCxnSpPr/>
            <p:nvPr/>
          </p:nvCxnSpPr>
          <p:spPr>
            <a:xfrm>
              <a:off x="5318306" y="1386268"/>
              <a:ext cx="0" cy="640080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3" name="Google Shape;73;p18"/>
            <p:cNvCxnSpPr/>
            <p:nvPr/>
          </p:nvCxnSpPr>
          <p:spPr>
            <a:xfrm>
              <a:off x="6885637" y="1386268"/>
              <a:ext cx="0" cy="640080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74" name="Google Shape;74;p18"/>
            <p:cNvCxnSpPr/>
            <p:nvPr/>
          </p:nvCxnSpPr>
          <p:spPr>
            <a:xfrm>
              <a:off x="5318306" y="2031563"/>
              <a:ext cx="1567331" cy="0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75" name="Google Shape;75;p18"/>
          <p:cNvSpPr txBox="1"/>
          <p:nvPr>
            <p:ph type="ctrTitle"/>
          </p:nvPr>
        </p:nvSpPr>
        <p:spPr>
          <a:xfrm>
            <a:off x="1561708" y="2091263"/>
            <a:ext cx="9068586" cy="25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7200"/>
              <a:buFont typeface="Century Gothic"/>
              <a:buNone/>
              <a:defRPr b="0" sz="720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8"/>
          <p:cNvSpPr txBox="1"/>
          <p:nvPr>
            <p:ph idx="1" type="subTitle"/>
          </p:nvPr>
        </p:nvSpPr>
        <p:spPr>
          <a:xfrm>
            <a:off x="1562100" y="4682062"/>
            <a:ext cx="9070848" cy="4572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77" name="Google Shape;77;p18"/>
          <p:cNvSpPr txBox="1"/>
          <p:nvPr>
            <p:ph idx="10" type="dt"/>
          </p:nvPr>
        </p:nvSpPr>
        <p:spPr>
          <a:xfrm>
            <a:off x="5318760" y="1341255"/>
            <a:ext cx="1554480" cy="52721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8"/>
          <p:cNvSpPr txBox="1"/>
          <p:nvPr>
            <p:ph idx="11" type="ftr"/>
          </p:nvPr>
        </p:nvSpPr>
        <p:spPr>
          <a:xfrm>
            <a:off x="1453896" y="5211060"/>
            <a:ext cx="59055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3F3F3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8"/>
          <p:cNvSpPr txBox="1"/>
          <p:nvPr>
            <p:ph idx="12" type="sldNum"/>
          </p:nvPr>
        </p:nvSpPr>
        <p:spPr>
          <a:xfrm>
            <a:off x="8606919" y="5212080"/>
            <a:ext cx="2111881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9"/>
          <p:cNvSpPr txBox="1"/>
          <p:nvPr>
            <p:ph idx="1" type="body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Char char="◦"/>
              <a:defRPr/>
            </a:lvl1pPr>
            <a:lvl2pPr indent="-3429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2pPr>
            <a:lvl3pPr indent="-3429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3pPr>
            <a:lvl4pPr indent="-3429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4pPr>
            <a:lvl5pPr indent="-3429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◦"/>
              <a:defRPr/>
            </a:lvl9pPr>
          </a:lstStyle>
          <a:p/>
        </p:txBody>
      </p:sp>
      <p:sp>
        <p:nvSpPr>
          <p:cNvPr id="83" name="Google Shape;83;p19"/>
          <p:cNvSpPr txBox="1"/>
          <p:nvPr>
            <p:ph idx="10" type="dt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9"/>
          <p:cNvSpPr txBox="1"/>
          <p:nvPr>
            <p:ph idx="11" type="ftr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9"/>
          <p:cNvSpPr txBox="1"/>
          <p:nvPr>
            <p:ph idx="12" type="sldNum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showMasterSp="0" type="secHead">
  <p:cSld name="SECTION_HEADER">
    <p:bg>
      <p:bgPr>
        <a:gradFill>
          <a:gsLst>
            <a:gs pos="0">
              <a:srgbClr val="E1DBC9"/>
            </a:gs>
            <a:gs pos="77000">
              <a:srgbClr val="C8C1B0"/>
            </a:gs>
            <a:gs pos="100000">
              <a:srgbClr val="C0BAAA"/>
            </a:gs>
          </a:gsLst>
          <a:lin ang="5400000" scaled="0"/>
        </a:gradFill>
      </p:bgPr>
    </p:bg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2">
              <a:alphaModFix amt="45000"/>
            </a:blip>
            <a:tile algn="tl" flip="none" tx="-44450" sx="85000" ty="38100" sy="85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0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ctr">
              <a:srgbClr val="000000">
                <a:alpha val="6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0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cap="sq" cmpd="sng" w="9525">
            <a:solidFill>
              <a:srgbClr val="3F3F3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0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1" name="Google Shape;91;p2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92" name="Google Shape;92;p20"/>
            <p:cNvCxnSpPr/>
            <p:nvPr/>
          </p:nvCxnSpPr>
          <p:spPr>
            <a:xfrm>
              <a:off x="5318306" y="1386268"/>
              <a:ext cx="0" cy="640080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3" name="Google Shape;93;p20"/>
            <p:cNvCxnSpPr/>
            <p:nvPr/>
          </p:nvCxnSpPr>
          <p:spPr>
            <a:xfrm>
              <a:off x="6885637" y="1386268"/>
              <a:ext cx="0" cy="640080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94" name="Google Shape;94;p20"/>
            <p:cNvCxnSpPr/>
            <p:nvPr/>
          </p:nvCxnSpPr>
          <p:spPr>
            <a:xfrm>
              <a:off x="5318306" y="2031563"/>
              <a:ext cx="1567331" cy="0"/>
            </a:xfrm>
            <a:prstGeom prst="straightConnector1">
              <a:avLst/>
            </a:prstGeom>
            <a:solidFill>
              <a:srgbClr val="262626"/>
            </a:solidFill>
            <a:ln cap="flat" cmpd="sng" w="9525">
              <a:solidFill>
                <a:schemeClr val="dk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95" name="Google Shape;95;p20"/>
          <p:cNvSpPr txBox="1"/>
          <p:nvPr>
            <p:ph type="title"/>
          </p:nvPr>
        </p:nvSpPr>
        <p:spPr>
          <a:xfrm>
            <a:off x="1563623" y="2094309"/>
            <a:ext cx="9070848" cy="258775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7200"/>
              <a:buFont typeface="Century Gothic"/>
              <a:buNone/>
              <a:defRPr sz="7200" cap="non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" type="body"/>
          </p:nvPr>
        </p:nvSpPr>
        <p:spPr>
          <a:xfrm>
            <a:off x="1563624" y="4682062"/>
            <a:ext cx="9070848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ctr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97" name="Google Shape;97;p20"/>
          <p:cNvSpPr txBox="1"/>
          <p:nvPr>
            <p:ph idx="10" type="dt"/>
          </p:nvPr>
        </p:nvSpPr>
        <p:spPr>
          <a:xfrm>
            <a:off x="5321808" y="1344502"/>
            <a:ext cx="1554480" cy="53035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30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1" type="ftr"/>
          </p:nvPr>
        </p:nvSpPr>
        <p:spPr>
          <a:xfrm>
            <a:off x="1453553" y="5211060"/>
            <a:ext cx="5907024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0"/>
          <p:cNvSpPr txBox="1"/>
          <p:nvPr>
            <p:ph idx="12" type="sldNum"/>
          </p:nvPr>
        </p:nvSpPr>
        <p:spPr>
          <a:xfrm>
            <a:off x="8604504" y="5211060"/>
            <a:ext cx="2112264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21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8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rgbClr val="262626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2" name="Google Shape;12;p8"/>
          <p:cNvSpPr txBox="1"/>
          <p:nvPr>
            <p:ph idx="1" type="body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Garamond"/>
              <a:buChar char="◦"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600"/>
              <a:buFont typeface="Garamond"/>
              <a:buChar char="◦"/>
              <a:defRPr b="0" i="0" sz="16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262626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3" name="Google Shape;13;p8"/>
          <p:cNvSpPr txBox="1"/>
          <p:nvPr>
            <p:ph idx="10" type="dt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4" name="Google Shape;14;p8"/>
          <p:cNvSpPr txBox="1"/>
          <p:nvPr>
            <p:ph idx="11" type="ftr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5" name="Google Shape;15;p8"/>
          <p:cNvSpPr txBox="1"/>
          <p:nvPr>
            <p:ph idx="12" type="sldNum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4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4"/>
          <p:cNvSpPr txBox="1"/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ts val="4800"/>
              <a:buFont typeface="Century Gothic"/>
              <a:buNone/>
              <a:defRPr b="0" i="0" sz="48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86" name="Google Shape;186;p14"/>
          <p:cNvSpPr txBox="1"/>
          <p:nvPr>
            <p:ph idx="1" type="body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FEFEFE"/>
              </a:buClr>
              <a:buSzPts val="1800"/>
              <a:buFont typeface="Garamond"/>
              <a:buChar char="◦"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600"/>
              <a:buFont typeface="Garamond"/>
              <a:buChar char="◦"/>
              <a:defRPr b="0" i="0" sz="16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EFEFE"/>
              </a:buClr>
              <a:buSzPts val="1400"/>
              <a:buFont typeface="Garamond"/>
              <a:buChar char="◦"/>
              <a:defRPr b="0" i="0" sz="14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7" name="Google Shape;187;p14"/>
          <p:cNvSpPr txBox="1"/>
          <p:nvPr>
            <p:ph idx="10" type="dt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8" name="Google Shape;188;p14"/>
          <p:cNvSpPr txBox="1"/>
          <p:nvPr>
            <p:ph idx="11" type="ftr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/>
        </p:txBody>
      </p:sp>
      <p:sp>
        <p:nvSpPr>
          <p:cNvPr id="189" name="Google Shape;189;p14"/>
          <p:cNvSpPr txBox="1"/>
          <p:nvPr>
            <p:ph idx="12" type="sldNum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00" u="none" cap="none" strike="noStrike">
                <a:solidFill>
                  <a:srgbClr val="FEFEF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"/>
          <p:cNvSpPr txBox="1"/>
          <p:nvPr>
            <p:ph type="ctrTitle"/>
          </p:nvPr>
        </p:nvSpPr>
        <p:spPr>
          <a:xfrm>
            <a:off x="649044" y="753034"/>
            <a:ext cx="6815446" cy="38873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Font typeface="Century Gothic"/>
              <a:buNone/>
            </a:pPr>
            <a:r>
              <a:rPr lang="en-US" sz="5400"/>
              <a:t>AUTOMATIC ROBOTIC  ARM</a:t>
            </a:r>
            <a:endParaRPr/>
          </a:p>
        </p:txBody>
      </p:sp>
      <p:sp>
        <p:nvSpPr>
          <p:cNvPr id="205" name="Google Shape;205;p1"/>
          <p:cNvSpPr txBox="1"/>
          <p:nvPr>
            <p:ph idx="1" type="subTitle"/>
          </p:nvPr>
        </p:nvSpPr>
        <p:spPr>
          <a:xfrm>
            <a:off x="649045" y="4640424"/>
            <a:ext cx="6437555" cy="130317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3600"/>
              <a:t>CREDIT :-                        INSTRUCTUR-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/>
              <a:t>Aditya Prakash Singh                 Dr. Buchibabu Vicharapu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/>
              <a:t>Manas Bansal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ct val="100000"/>
              <a:buNone/>
            </a:pPr>
            <a:r>
              <a:rPr lang="en-US"/>
              <a:t>Divya Aryanshu Mina </a:t>
            </a:r>
            <a:endParaRPr/>
          </a:p>
        </p:txBody>
      </p:sp>
      <p:pic>
        <p:nvPicPr>
          <p:cNvPr descr="A picture containing mountain, sky, outdoor, nature, sunrise " id="206" name="Google Shape;206;p1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25" r="24" t="0"/>
          <a:stretch/>
        </p:blipFill>
        <p:spPr>
          <a:xfrm>
            <a:off x="8113533" y="0"/>
            <a:ext cx="4082983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000">
        <p14:vortex dir="r"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Diagram" id="212" name="Google Shape;212;p2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-2" l="14538" r="8966" t="0"/>
          <a:stretch/>
        </p:blipFill>
        <p:spPr>
          <a:xfrm>
            <a:off x="190846" y="237744"/>
            <a:ext cx="4040033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"/>
          <p:cNvSpPr/>
          <p:nvPr/>
        </p:nvSpPr>
        <p:spPr>
          <a:xfrm>
            <a:off x="4289465" y="237744"/>
            <a:ext cx="7652977" cy="63825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2"/>
          <p:cNvSpPr txBox="1"/>
          <p:nvPr>
            <p:ph type="title"/>
          </p:nvPr>
        </p:nvSpPr>
        <p:spPr>
          <a:xfrm>
            <a:off x="4965192" y="642593"/>
            <a:ext cx="6280826" cy="17465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429"/>
              </a:buClr>
              <a:buSzPts val="4800"/>
              <a:buFont typeface="Century Gothic"/>
              <a:buNone/>
            </a:pPr>
            <a:r>
              <a:rPr b="1" i="1" lang="en-US">
                <a:solidFill>
                  <a:srgbClr val="1E4429"/>
                </a:solidFill>
              </a:rPr>
              <a:t>Introduction</a:t>
            </a:r>
            <a:endParaRPr/>
          </a:p>
        </p:txBody>
      </p:sp>
      <p:sp>
        <p:nvSpPr>
          <p:cNvPr id="215" name="Google Shape;215;p2"/>
          <p:cNvSpPr txBox="1"/>
          <p:nvPr>
            <p:ph idx="1" type="body"/>
          </p:nvPr>
        </p:nvSpPr>
        <p:spPr>
          <a:xfrm>
            <a:off x="4965192" y="2386584"/>
            <a:ext cx="6280826" cy="3648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ramond"/>
              <a:buChar char="◦"/>
            </a:pPr>
            <a:r>
              <a:rPr b="0" i="0" lang="en-US" sz="2400" u="none" strike="noStrike">
                <a:solidFill>
                  <a:srgbClr val="215D4B"/>
                </a:solidFill>
              </a:rPr>
              <a:t>Our aim is to make an automated arm which is able pick and place objects .</a:t>
            </a:r>
            <a:endParaRPr b="0" sz="2400">
              <a:solidFill>
                <a:srgbClr val="215D4B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ramond"/>
              <a:buChar char="◦"/>
            </a:pPr>
            <a:r>
              <a:rPr b="0" i="0" lang="en-US" sz="2400" u="none" strike="noStrike">
                <a:solidFill>
                  <a:srgbClr val="215D4B"/>
                </a:solidFill>
              </a:rPr>
              <a:t>The automated motion of the arm can easily be controlled using a mobile app via bluetooth.</a:t>
            </a:r>
            <a:endParaRPr b="0" sz="2400">
              <a:solidFill>
                <a:srgbClr val="215D4B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1800"/>
              <a:buNone/>
            </a:pPr>
            <a:br>
              <a:rPr lang="en-US"/>
            </a:br>
            <a:endParaRPr/>
          </a:p>
        </p:txBody>
      </p:sp>
      <p:sp>
        <p:nvSpPr>
          <p:cNvPr id="216" name="Google Shape;216;p2"/>
          <p:cNvSpPr txBox="1"/>
          <p:nvPr>
            <p:ph idx="12" type="sldNum"/>
          </p:nvPr>
        </p:nvSpPr>
        <p:spPr>
          <a:xfrm>
            <a:off x="298024" y="6217920"/>
            <a:ext cx="1463040" cy="2560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  <p:sp>
        <p:nvSpPr>
          <p:cNvPr id="217" name="Google Shape;217;p2"/>
          <p:cNvSpPr txBox="1"/>
          <p:nvPr>
            <p:ph idx="11" type="ftr"/>
          </p:nvPr>
        </p:nvSpPr>
        <p:spPr>
          <a:xfrm>
            <a:off x="4454574" y="6214535"/>
            <a:ext cx="4480560" cy="2560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Presentation title</a:t>
            </a:r>
            <a:endParaRPr/>
          </a:p>
        </p:txBody>
      </p:sp>
      <p:sp>
        <p:nvSpPr>
          <p:cNvPr id="218" name="Google Shape;218;p2"/>
          <p:cNvSpPr txBox="1"/>
          <p:nvPr>
            <p:ph idx="10" type="dt"/>
          </p:nvPr>
        </p:nvSpPr>
        <p:spPr>
          <a:xfrm>
            <a:off x="8993720" y="6214535"/>
            <a:ext cx="2743200" cy="2560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20XX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4" name="Google Shape;224;p3"/>
          <p:cNvSpPr txBox="1"/>
          <p:nvPr>
            <p:ph type="title"/>
          </p:nvPr>
        </p:nvSpPr>
        <p:spPr>
          <a:xfrm>
            <a:off x="6846137" y="727626"/>
            <a:ext cx="4602152" cy="1718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4800"/>
              <a:buFont typeface="Century Gothic"/>
              <a:buNone/>
            </a:pPr>
            <a:r>
              <a:rPr lang="en-US">
                <a:solidFill>
                  <a:srgbClr val="262626"/>
                </a:solidFill>
              </a:rPr>
              <a:t>TOOLS AND COMPONENT  </a:t>
            </a:r>
            <a:endParaRPr/>
          </a:p>
        </p:txBody>
      </p:sp>
      <p:sp>
        <p:nvSpPr>
          <p:cNvPr id="225" name="Google Shape;225;p3"/>
          <p:cNvSpPr/>
          <p:nvPr/>
        </p:nvSpPr>
        <p:spPr>
          <a:xfrm>
            <a:off x="-1866" y="0"/>
            <a:ext cx="63443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26" name="Google Shape;226;p3"/>
          <p:cNvSpPr/>
          <p:nvPr/>
        </p:nvSpPr>
        <p:spPr>
          <a:xfrm>
            <a:off x="243024" y="253548"/>
            <a:ext cx="5851795" cy="6384816"/>
          </a:xfrm>
          <a:prstGeom prst="rect">
            <a:avLst/>
          </a:prstGeom>
          <a:solidFill>
            <a:schemeClr val="lt1"/>
          </a:solidFill>
          <a:ln>
            <a:noFill/>
          </a:ln>
          <a:effectLst>
            <a:outerShdw blurRad="50800" rotWithShape="0" algn="ctr">
              <a:srgbClr val="000000">
                <a:alpha val="6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A picture containing indoor&#10;&#10;Description automatically generated" id="227" name="Google Shape;227;p3"/>
          <p:cNvPicPr preferRelativeResize="0"/>
          <p:nvPr/>
        </p:nvPicPr>
        <p:blipFill rotWithShape="1">
          <a:blip r:embed="rId3">
            <a:alphaModFix/>
          </a:blip>
          <a:srcRect b="3288" l="0" r="0" t="14510"/>
          <a:stretch/>
        </p:blipFill>
        <p:spPr>
          <a:xfrm>
            <a:off x="407432" y="419292"/>
            <a:ext cx="5522976" cy="6053328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"/>
          <p:cNvSpPr txBox="1"/>
          <p:nvPr>
            <p:ph idx="1" type="body"/>
          </p:nvPr>
        </p:nvSpPr>
        <p:spPr>
          <a:xfrm>
            <a:off x="6846137" y="2538919"/>
            <a:ext cx="4602152" cy="35968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Garamond"/>
              <a:buChar char="◦"/>
            </a:pPr>
            <a:r>
              <a:rPr lang="en-US">
                <a:solidFill>
                  <a:schemeClr val="dk1"/>
                </a:solidFill>
              </a:rPr>
              <a:t>3 Servo SG90 motor</a:t>
            </a:r>
            <a:endParaRPr/>
          </a:p>
          <a:p>
            <a:pPr indent="-182880" lvl="0" marL="3429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Garamond"/>
              <a:buChar char="◦"/>
            </a:pPr>
            <a:r>
              <a:rPr lang="en-US">
                <a:solidFill>
                  <a:schemeClr val="dk1"/>
                </a:solidFill>
              </a:rPr>
              <a:t>3 Servo MG995R motor</a:t>
            </a:r>
            <a:endParaRPr/>
          </a:p>
          <a:p>
            <a:pPr indent="-182880" lvl="0" marL="3429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Garamond"/>
              <a:buChar char="◦"/>
            </a:pPr>
            <a:r>
              <a:rPr lang="en-US">
                <a:solidFill>
                  <a:schemeClr val="dk1"/>
                </a:solidFill>
              </a:rPr>
              <a:t>Bluetooth module</a:t>
            </a:r>
            <a:endParaRPr/>
          </a:p>
          <a:p>
            <a:pPr indent="-182880" lvl="0" marL="3429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Garamond"/>
              <a:buChar char="◦"/>
            </a:pPr>
            <a:r>
              <a:rPr lang="en-US">
                <a:solidFill>
                  <a:schemeClr val="dk1"/>
                </a:solidFill>
              </a:rPr>
              <a:t>Arduino UNO</a:t>
            </a:r>
            <a:endParaRPr/>
          </a:p>
          <a:p>
            <a:pPr indent="-182880" lvl="0" marL="3429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Garamond"/>
              <a:buChar char="◦"/>
            </a:pPr>
            <a:r>
              <a:rPr lang="en-US">
                <a:solidFill>
                  <a:schemeClr val="dk1"/>
                </a:solidFill>
              </a:rPr>
              <a:t>5V battery pack(lithium ion)</a:t>
            </a:r>
            <a:endParaRPr/>
          </a:p>
          <a:p>
            <a:pPr indent="-182880" lvl="0" marL="3429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Garamond"/>
              <a:buChar char="◦"/>
            </a:pPr>
            <a:r>
              <a:rPr lang="en-US">
                <a:solidFill>
                  <a:schemeClr val="dk1"/>
                </a:solidFill>
              </a:rPr>
              <a:t>3D Printed Parts</a:t>
            </a:r>
            <a:endParaRPr/>
          </a:p>
          <a:p>
            <a:pPr indent="-30479" lvl="0" marL="3429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Font typeface="Garamond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9" name="Google Shape;229;p3"/>
          <p:cNvSpPr txBox="1"/>
          <p:nvPr>
            <p:ph idx="10" type="dt"/>
          </p:nvPr>
        </p:nvSpPr>
        <p:spPr>
          <a:xfrm>
            <a:off x="854148" y="6184425"/>
            <a:ext cx="274320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FFFF"/>
                </a:solidFill>
              </a:rPr>
              <a:t>20XX</a:t>
            </a:r>
            <a:endParaRPr/>
          </a:p>
        </p:txBody>
      </p:sp>
      <p:sp>
        <p:nvSpPr>
          <p:cNvPr id="230" name="Google Shape;230;p3"/>
          <p:cNvSpPr txBox="1"/>
          <p:nvPr>
            <p:ph idx="11" type="ftr"/>
          </p:nvPr>
        </p:nvSpPr>
        <p:spPr>
          <a:xfrm>
            <a:off x="6423589" y="6266135"/>
            <a:ext cx="475488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Presentation title</a:t>
            </a:r>
            <a:endParaRPr/>
          </a:p>
        </p:txBody>
      </p:sp>
      <p:sp>
        <p:nvSpPr>
          <p:cNvPr id="231" name="Google Shape;231;p3"/>
          <p:cNvSpPr txBox="1"/>
          <p:nvPr>
            <p:ph idx="12" type="sldNum"/>
          </p:nvPr>
        </p:nvSpPr>
        <p:spPr>
          <a:xfrm>
            <a:off x="11345367" y="6266135"/>
            <a:ext cx="548640" cy="27432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500">
        <p14:window dir="vert"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4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4"/>
          <p:cNvSpPr/>
          <p:nvPr/>
        </p:nvSpPr>
        <p:spPr>
          <a:xfrm>
            <a:off x="184393" y="237744"/>
            <a:ext cx="7652977" cy="63825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4"/>
          <p:cNvSpPr txBox="1"/>
          <p:nvPr>
            <p:ph type="title"/>
          </p:nvPr>
        </p:nvSpPr>
        <p:spPr>
          <a:xfrm>
            <a:off x="868680" y="642593"/>
            <a:ext cx="6281928" cy="1744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663E"/>
              </a:buClr>
              <a:buSzPts val="4800"/>
              <a:buFont typeface="Century Gothic"/>
              <a:buNone/>
            </a:pPr>
            <a:r>
              <a:rPr b="1" lang="en-US">
                <a:solidFill>
                  <a:srgbClr val="2E663E"/>
                </a:solidFill>
              </a:rPr>
              <a:t>Methodology</a:t>
            </a:r>
            <a:endParaRPr/>
          </a:p>
        </p:txBody>
      </p:sp>
      <p:sp>
        <p:nvSpPr>
          <p:cNvPr id="239" name="Google Shape;239;p4"/>
          <p:cNvSpPr txBox="1"/>
          <p:nvPr>
            <p:ph idx="1" type="body"/>
          </p:nvPr>
        </p:nvSpPr>
        <p:spPr>
          <a:xfrm>
            <a:off x="837568" y="2328335"/>
            <a:ext cx="6281928" cy="3648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82880" lvl="0" marL="18288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Char char="◦"/>
            </a:pPr>
            <a:r>
              <a:rPr lang="en-US" sz="2400">
                <a:solidFill>
                  <a:srgbClr val="305250"/>
                </a:solidFill>
              </a:rPr>
              <a:t>We Made 3d model of parts</a:t>
            </a:r>
            <a:endParaRPr/>
          </a:p>
          <a:p>
            <a:pPr indent="-182880" lvl="0" marL="18288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Char char="◦"/>
            </a:pPr>
            <a:r>
              <a:rPr lang="en-US" sz="2400">
                <a:solidFill>
                  <a:srgbClr val="305250"/>
                </a:solidFill>
              </a:rPr>
              <a:t>3d printed the parts</a:t>
            </a:r>
            <a:endParaRPr/>
          </a:p>
          <a:p>
            <a:pPr indent="-182880" lvl="0" marL="18288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Char char="◦"/>
            </a:pPr>
            <a:r>
              <a:rPr lang="en-US" sz="2400">
                <a:solidFill>
                  <a:srgbClr val="305250"/>
                </a:solidFill>
              </a:rPr>
              <a:t>Assembled all  components.</a:t>
            </a:r>
            <a:endParaRPr/>
          </a:p>
          <a:p>
            <a:pPr indent="-182880" lvl="0" marL="18288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Char char="◦"/>
            </a:pPr>
            <a:r>
              <a:rPr lang="en-US" sz="2400">
                <a:solidFill>
                  <a:srgbClr val="305250"/>
                </a:solidFill>
              </a:rPr>
              <a:t>We use Arduino uno to control the robot </a:t>
            </a:r>
            <a:endParaRPr/>
          </a:p>
          <a:p>
            <a:pPr indent="-182880" lvl="0" marL="18288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SzPts val="2400"/>
              <a:buChar char="◦"/>
            </a:pPr>
            <a:r>
              <a:rPr lang="en-US" sz="2400">
                <a:solidFill>
                  <a:srgbClr val="305250"/>
                </a:solidFill>
              </a:rPr>
              <a:t>Use Bluetooth module to control the motor via application  </a:t>
            </a:r>
            <a:endParaRPr/>
          </a:p>
        </p:txBody>
      </p:sp>
      <p:sp>
        <p:nvSpPr>
          <p:cNvPr id="240" name="Google Shape;240;p4"/>
          <p:cNvSpPr txBox="1"/>
          <p:nvPr>
            <p:ph idx="10" type="dt"/>
          </p:nvPr>
        </p:nvSpPr>
        <p:spPr>
          <a:xfrm>
            <a:off x="389464" y="6214535"/>
            <a:ext cx="2377440" cy="2560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20XX</a:t>
            </a:r>
            <a:endParaRPr/>
          </a:p>
        </p:txBody>
      </p:sp>
      <p:sp>
        <p:nvSpPr>
          <p:cNvPr id="241" name="Google Shape;241;p4"/>
          <p:cNvSpPr txBox="1"/>
          <p:nvPr>
            <p:ph idx="11" type="ftr"/>
          </p:nvPr>
        </p:nvSpPr>
        <p:spPr>
          <a:xfrm>
            <a:off x="2896577" y="6215283"/>
            <a:ext cx="4754880" cy="2552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Presentation title</a:t>
            </a:r>
            <a:endParaRPr/>
          </a:p>
        </p:txBody>
      </p:sp>
      <p:sp>
        <p:nvSpPr>
          <p:cNvPr id="242" name="Google Shape;242;p4"/>
          <p:cNvSpPr/>
          <p:nvPr/>
        </p:nvSpPr>
        <p:spPr>
          <a:xfrm>
            <a:off x="7837370" y="0"/>
            <a:ext cx="435463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243" name="Google Shape;243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37370" y="45739"/>
            <a:ext cx="4354630" cy="8064132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4"/>
          <p:cNvSpPr txBox="1"/>
          <p:nvPr>
            <p:ph idx="12" type="sldNum"/>
          </p:nvPr>
        </p:nvSpPr>
        <p:spPr>
          <a:xfrm>
            <a:off x="10348535" y="6217920"/>
            <a:ext cx="1463040" cy="2560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chemeClr val="dk1"/>
                </a:solidFill>
              </a:rPr>
              <a:t>‹#›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comb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50" name="Google Shape;250;p5"/>
          <p:cNvPicPr preferRelativeResize="0"/>
          <p:nvPr/>
        </p:nvPicPr>
        <p:blipFill rotWithShape="1">
          <a:blip r:embed="rId3">
            <a:alphaModFix/>
          </a:blip>
          <a:srcRect b="10630" l="0" r="1" t="9288"/>
          <a:stretch/>
        </p:blipFill>
        <p:spPr>
          <a:xfrm>
            <a:off x="7837371" y="211111"/>
            <a:ext cx="4124416" cy="6382512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5"/>
          <p:cNvSpPr/>
          <p:nvPr/>
        </p:nvSpPr>
        <p:spPr>
          <a:xfrm>
            <a:off x="237744" y="237744"/>
            <a:ext cx="7652977" cy="6382512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5"/>
          <p:cNvSpPr txBox="1"/>
          <p:nvPr>
            <p:ph type="title"/>
          </p:nvPr>
        </p:nvSpPr>
        <p:spPr>
          <a:xfrm>
            <a:off x="868680" y="642593"/>
            <a:ext cx="6281928" cy="1744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E4429"/>
              </a:buClr>
              <a:buSzPts val="4800"/>
              <a:buFont typeface="Century Gothic"/>
              <a:buNone/>
            </a:pPr>
            <a:r>
              <a:rPr b="1" lang="en-US">
                <a:solidFill>
                  <a:srgbClr val="1E4429"/>
                </a:solidFill>
              </a:rPr>
              <a:t>APPLICATION</a:t>
            </a:r>
            <a:endParaRPr/>
          </a:p>
        </p:txBody>
      </p:sp>
      <p:sp>
        <p:nvSpPr>
          <p:cNvPr id="253" name="Google Shape;253;p5"/>
          <p:cNvSpPr txBox="1"/>
          <p:nvPr/>
        </p:nvSpPr>
        <p:spPr>
          <a:xfrm>
            <a:off x="868680" y="2386584"/>
            <a:ext cx="6281928" cy="36484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Garamond"/>
              <a:buChar char="◦"/>
            </a:pPr>
            <a:r>
              <a:rPr b="0" i="0" lang="en-US" sz="2000" u="none" cap="none" strike="noStrike">
                <a:solidFill>
                  <a:srgbClr val="2E663E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Robotic arms can be used to automate the process of placing goods or products onto pallets. By automating the process, palletizing becomes more accurate, cost-effective, and predictable. The use of robotic arms also frees human workers from performing tasks that present a risk of bodily injury.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Garamond"/>
              <a:buChar char="◦"/>
            </a:pPr>
            <a:r>
              <a:rPr b="0" i="0" lang="en-US" sz="2000" u="none" cap="none" strike="noStrike">
                <a:solidFill>
                  <a:srgbClr val="2E663E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Robots that transport goods within a warehouse, or that pick items out of a tote and place them into a shipping container, are examples of handling and picking robots.</a:t>
            </a:r>
            <a:endParaRPr/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Garamond"/>
              <a:buChar char="◦"/>
            </a:pPr>
            <a:r>
              <a:rPr b="0" i="0" lang="en-US" sz="2000" u="none" cap="none" strike="noStrike">
                <a:solidFill>
                  <a:srgbClr val="2E663E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With the rise of e-commerce, there is a large and growing demand for robots that can pick and fulfill orders.</a:t>
            </a:r>
            <a:endParaRPr/>
          </a:p>
          <a:p>
            <a:pPr indent="105727" lvl="0" marL="0" marR="0" rt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ct val="100000"/>
              <a:buFont typeface="Garamond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254" name="Google Shape;254;p5"/>
          <p:cNvSpPr txBox="1"/>
          <p:nvPr>
            <p:ph idx="10" type="dt"/>
          </p:nvPr>
        </p:nvSpPr>
        <p:spPr>
          <a:xfrm>
            <a:off x="389464" y="6214535"/>
            <a:ext cx="2377440" cy="2560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20XX</a:t>
            </a:r>
            <a:endParaRPr/>
          </a:p>
        </p:txBody>
      </p:sp>
      <p:sp>
        <p:nvSpPr>
          <p:cNvPr id="255" name="Google Shape;255;p5"/>
          <p:cNvSpPr txBox="1"/>
          <p:nvPr>
            <p:ph idx="11" type="ftr"/>
          </p:nvPr>
        </p:nvSpPr>
        <p:spPr>
          <a:xfrm>
            <a:off x="2896577" y="6215283"/>
            <a:ext cx="4754880" cy="2552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3F3F3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Presentation title</a:t>
            </a:r>
            <a:endParaRPr/>
          </a:p>
        </p:txBody>
      </p:sp>
      <p:sp>
        <p:nvSpPr>
          <p:cNvPr id="256" name="Google Shape;256;p5"/>
          <p:cNvSpPr txBox="1"/>
          <p:nvPr>
            <p:ph idx="12" type="sldNum"/>
          </p:nvPr>
        </p:nvSpPr>
        <p:spPr>
          <a:xfrm>
            <a:off x="10348535" y="6217920"/>
            <a:ext cx="1463040" cy="25603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solidFill>
                  <a:srgbClr val="FFFFFF"/>
                </a:solidFill>
              </a:rPr>
              <a:t>‹#›</a:t>
            </a:fld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mc:AlternateContent>
    <mc:Choice Requires="p14">
      <p:transition spd="slow">
        <p14:flash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rotWithShape="1">
            <a:blip r:embed="rId3">
              <a:alphaModFix amt="45000"/>
            </a:blip>
            <a:tile algn="tl" flip="none" tx="-44450" sx="85000" ty="38100" sy="85000"/>
          </a:blip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6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50800" rotWithShape="0" algn="ctr">
              <a:srgbClr val="000000">
                <a:alpha val="6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6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cap="sq" cmpd="sng" w="9525">
            <a:solidFill>
              <a:srgbClr val="FEFEFE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6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5" name="Google Shape;265;p6"/>
          <p:cNvGrpSpPr/>
          <p:nvPr/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266" name="Google Shape;266;p6"/>
            <p:cNvCxnSpPr/>
            <p:nvPr/>
          </p:nvCxnSpPr>
          <p:spPr>
            <a:xfrm>
              <a:off x="5318306" y="1386268"/>
              <a:ext cx="0" cy="640080"/>
            </a:xfrm>
            <a:prstGeom prst="straightConnector1">
              <a:avLst/>
            </a:prstGeom>
            <a:solidFill>
              <a:srgbClr val="FEFEFE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7" name="Google Shape;267;p6"/>
            <p:cNvCxnSpPr/>
            <p:nvPr/>
          </p:nvCxnSpPr>
          <p:spPr>
            <a:xfrm>
              <a:off x="6885637" y="1386268"/>
              <a:ext cx="0" cy="640080"/>
            </a:xfrm>
            <a:prstGeom prst="straightConnector1">
              <a:avLst/>
            </a:prstGeom>
            <a:solidFill>
              <a:srgbClr val="FEFEFE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  <p:cxnSp>
          <p:nvCxnSpPr>
            <p:cNvPr id="268" name="Google Shape;268;p6"/>
            <p:cNvCxnSpPr/>
            <p:nvPr/>
          </p:nvCxnSpPr>
          <p:spPr>
            <a:xfrm>
              <a:off x="5318306" y="2031563"/>
              <a:ext cx="1567331" cy="0"/>
            </a:xfrm>
            <a:prstGeom prst="straightConnector1">
              <a:avLst/>
            </a:prstGeom>
            <a:solidFill>
              <a:srgbClr val="FEFEFE"/>
            </a:solidFill>
            <a:ln cap="flat" cmpd="sng" w="9525">
              <a:solidFill>
                <a:schemeClr val="lt1"/>
              </a:solidFill>
              <a:prstDash val="solid"/>
              <a:miter lim="800000"/>
              <a:headEnd len="sm" w="sm" type="none"/>
              <a:tailEnd len="sm" w="sm" type="none"/>
            </a:ln>
          </p:spPr>
        </p:cxnSp>
      </p:grpSp>
      <p:sp>
        <p:nvSpPr>
          <p:cNvPr id="269" name="Google Shape;269;p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descr="A person wearing a garment&#10;&#10;Description automatically generated with medium confidence" id="270" name="Google Shape;270;p6"/>
          <p:cNvPicPr preferRelativeResize="0"/>
          <p:nvPr/>
        </p:nvPicPr>
        <p:blipFill rotWithShape="1">
          <a:blip r:embed="rId4">
            <a:alphaModFix amt="45000"/>
          </a:blip>
          <a:srcRect b="0" l="0" r="0" t="0"/>
          <a:stretch/>
        </p:blipFill>
        <p:spPr>
          <a:xfrm>
            <a:off x="-308093" y="48259"/>
            <a:ext cx="12191980" cy="6857990"/>
          </a:xfrm>
          <a:prstGeom prst="rect">
            <a:avLst/>
          </a:prstGeom>
          <a:noFill/>
          <a:ln>
            <a:noFill/>
          </a:ln>
        </p:spPr>
      </p:pic>
      <p:sp>
        <p:nvSpPr>
          <p:cNvPr id="271" name="Google Shape;271;p6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cap="sq" cmpd="sng" w="9525">
            <a:solidFill>
              <a:srgbClr val="FEFEFE"/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50800" rotWithShape="0" algn="ctr">
              <a:srgbClr val="000000">
                <a:alpha val="65882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6"/>
          <p:cNvSpPr txBox="1"/>
          <p:nvPr>
            <p:ph type="title"/>
          </p:nvPr>
        </p:nvSpPr>
        <p:spPr>
          <a:xfrm>
            <a:off x="1561708" y="2091263"/>
            <a:ext cx="9068586" cy="246150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83000"/>
              </a:lnSpc>
              <a:spcBef>
                <a:spcPts val="0"/>
              </a:spcBef>
              <a:spcAft>
                <a:spcPts val="0"/>
              </a:spcAft>
              <a:buClr>
                <a:srgbClr val="D3EBD9"/>
              </a:buClr>
              <a:buSzPts val="6600"/>
              <a:buFont typeface="Century Gothic"/>
              <a:buNone/>
            </a:pPr>
            <a:r>
              <a:rPr b="1" lang="en-US" sz="6600" cap="none">
                <a:solidFill>
                  <a:srgbClr val="D3EBD9"/>
                </a:solidFill>
              </a:rPr>
              <a:t>FUTURE ASPECTS </a:t>
            </a:r>
            <a:endParaRPr/>
          </a:p>
        </p:txBody>
      </p:sp>
      <p:sp>
        <p:nvSpPr>
          <p:cNvPr id="273" name="Google Shape;273;p6"/>
          <p:cNvSpPr txBox="1"/>
          <p:nvPr>
            <p:ph idx="1" type="body"/>
          </p:nvPr>
        </p:nvSpPr>
        <p:spPr>
          <a:xfrm>
            <a:off x="1561708" y="4623127"/>
            <a:ext cx="9070848" cy="82325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</a:pPr>
            <a:r>
              <a:rPr lang="en-US" sz="2800">
                <a:solidFill>
                  <a:srgbClr val="D3EBD9"/>
                </a:solidFill>
              </a:rPr>
              <a:t>Our Vision is to Create a bio-compatible arm which can help handicapped people</a:t>
            </a:r>
            <a:endParaRPr/>
          </a:p>
        </p:txBody>
      </p:sp>
      <p:sp>
        <p:nvSpPr>
          <p:cNvPr id="274" name="Google Shape;274;p6"/>
          <p:cNvSpPr txBox="1"/>
          <p:nvPr>
            <p:ph idx="12" type="sldNum"/>
          </p:nvPr>
        </p:nvSpPr>
        <p:spPr>
          <a:xfrm>
            <a:off x="8606919" y="5172891"/>
            <a:ext cx="2111881" cy="228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5" name="Google Shape;275;p6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cap="sq" cmpd="sng" w="9525">
            <a:solidFill>
              <a:srgbClr val="FEFEFE">
                <a:alpha val="80000"/>
              </a:srgbClr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withEffect" presetClass="entr" presetID="10" presetSubtype="0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2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picture containing sky, outdoor, mountain, tent" id="280" name="Google Shape;280;p7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2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7"/>
          <p:cNvSpPr txBox="1"/>
          <p:nvPr>
            <p:ph type="ctrTitle"/>
          </p:nvPr>
        </p:nvSpPr>
        <p:spPr>
          <a:xfrm>
            <a:off x="1177636" y="-2"/>
            <a:ext cx="11014364" cy="4100947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20000">
                <a:srgbClr val="000000">
                  <a:alpha val="0"/>
                </a:srgbClr>
              </a:gs>
              <a:gs pos="38000">
                <a:srgbClr val="000000">
                  <a:alpha val="20000"/>
                </a:srgbClr>
              </a:gs>
              <a:gs pos="77000">
                <a:srgbClr val="000000">
                  <a:alpha val="29803"/>
                </a:srgbClr>
              </a:gs>
              <a:gs pos="100000">
                <a:srgbClr val="000000">
                  <a:alpha val="29803"/>
                </a:srgbClr>
              </a:gs>
            </a:gsLst>
            <a:lin ang="21593999" scaled="0"/>
          </a:gradFill>
          <a:ln>
            <a:noFill/>
          </a:ln>
        </p:spPr>
        <p:txBody>
          <a:bodyPr anchorCtr="0" anchor="ctr" bIns="45700" lIns="91425" spcFirstLastPara="1" rIns="731500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Century Gothic"/>
              <a:buNone/>
            </a:pPr>
            <a:r>
              <a:rPr lang="en-US"/>
              <a:t>The way to get</a:t>
            </a:r>
            <a:br>
              <a:rPr lang="en-US"/>
            </a:br>
            <a:r>
              <a:rPr lang="en-US"/>
              <a:t>started is to quit  talking and begin doing.</a:t>
            </a:r>
            <a:endParaRPr/>
          </a:p>
        </p:txBody>
      </p:sp>
      <p:sp>
        <p:nvSpPr>
          <p:cNvPr id="282" name="Google Shape;282;p7"/>
          <p:cNvSpPr txBox="1"/>
          <p:nvPr>
            <p:ph idx="1" type="subTitle"/>
          </p:nvPr>
        </p:nvSpPr>
        <p:spPr>
          <a:xfrm>
            <a:off x="3241963" y="4089656"/>
            <a:ext cx="8950035" cy="2796566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33000">
                <a:srgbClr val="000000">
                  <a:alpha val="20000"/>
                </a:srgbClr>
              </a:gs>
              <a:gs pos="77000">
                <a:srgbClr val="000000">
                  <a:alpha val="29803"/>
                </a:srgbClr>
              </a:gs>
              <a:gs pos="100000">
                <a:srgbClr val="000000">
                  <a:alpha val="29803"/>
                </a:srgbClr>
              </a:gs>
            </a:gsLst>
            <a:lin ang="21593999" scaled="0"/>
          </a:gradFill>
          <a:ln>
            <a:noFill/>
          </a:ln>
        </p:spPr>
        <p:txBody>
          <a:bodyPr anchorCtr="0" anchor="t" bIns="45700" lIns="91425" spcFirstLastPara="1" rIns="731500" wrap="square" tIns="640075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</a:pPr>
            <a:r>
              <a:rPr lang="en-US" sz="4000"/>
              <a:t>THANK YOU:)</a:t>
            </a:r>
            <a:endParaRPr/>
          </a:p>
        </p:txBody>
      </p:sp>
      <p:sp>
        <p:nvSpPr>
          <p:cNvPr id="283" name="Google Shape;283;p7"/>
          <p:cNvSpPr txBox="1"/>
          <p:nvPr>
            <p:ph idx="11" type="ftr"/>
          </p:nvPr>
        </p:nvSpPr>
        <p:spPr>
          <a:xfrm>
            <a:off x="201168" y="6356350"/>
            <a:ext cx="483717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Presentation title</a:t>
            </a:r>
            <a:endParaRPr/>
          </a:p>
        </p:txBody>
      </p:sp>
      <p:sp>
        <p:nvSpPr>
          <p:cNvPr id="284" name="Google Shape;284;p7"/>
          <p:cNvSpPr txBox="1"/>
          <p:nvPr>
            <p:ph idx="10" type="dt"/>
          </p:nvPr>
        </p:nvSpPr>
        <p:spPr>
          <a:xfrm>
            <a:off x="7013448" y="6355080"/>
            <a:ext cx="4352544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20XX</a:t>
            </a:r>
            <a:endParaRPr/>
          </a:p>
        </p:txBody>
      </p:sp>
      <p:sp>
        <p:nvSpPr>
          <p:cNvPr id="285" name="Google Shape;285;p7"/>
          <p:cNvSpPr txBox="1"/>
          <p:nvPr>
            <p:ph idx="12" type="sldNum"/>
          </p:nvPr>
        </p:nvSpPr>
        <p:spPr>
          <a:xfrm>
            <a:off x="11365992" y="6356350"/>
            <a:ext cx="630936" cy="36512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1600">
        <p14:gallery dir="l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avon">
  <a:themeElements>
    <a:clrScheme name="Savon">
      <a:dk1>
        <a:srgbClr val="000000"/>
      </a:dk1>
      <a:lt1>
        <a:srgbClr val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avon">
  <a:themeElements>
    <a:clrScheme name="Savon">
      <a:dk1>
        <a:srgbClr val="000000"/>
      </a:dk1>
      <a:lt1>
        <a:srgbClr val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2022-12-01T15:26:55Z</dcterms:created>
  <dc:creator>s m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